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57"/>
  </p:notesMasterIdLst>
  <p:sldIdLst>
    <p:sldId id="290" r:id="rId2"/>
    <p:sldId id="291" r:id="rId3"/>
    <p:sldId id="292" r:id="rId4"/>
    <p:sldId id="305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268" r:id="rId18"/>
    <p:sldId id="257" r:id="rId19"/>
    <p:sldId id="259" r:id="rId20"/>
    <p:sldId id="313" r:id="rId21"/>
    <p:sldId id="306" r:id="rId22"/>
    <p:sldId id="307" r:id="rId23"/>
    <p:sldId id="308" r:id="rId24"/>
    <p:sldId id="309" r:id="rId25"/>
    <p:sldId id="310" r:id="rId26"/>
    <p:sldId id="311" r:id="rId27"/>
    <p:sldId id="312" r:id="rId28"/>
    <p:sldId id="28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9" r:id="rId38"/>
    <p:sldId id="270" r:id="rId39"/>
    <p:sldId id="271" r:id="rId40"/>
    <p:sldId id="272" r:id="rId41"/>
    <p:sldId id="273" r:id="rId42"/>
    <p:sldId id="274" r:id="rId43"/>
    <p:sldId id="276" r:id="rId44"/>
    <p:sldId id="277" r:id="rId45"/>
    <p:sldId id="278" r:id="rId46"/>
    <p:sldId id="279" r:id="rId47"/>
    <p:sldId id="280" r:id="rId48"/>
    <p:sldId id="281" r:id="rId49"/>
    <p:sldId id="282" r:id="rId50"/>
    <p:sldId id="283" r:id="rId51"/>
    <p:sldId id="284" r:id="rId52"/>
    <p:sldId id="285" r:id="rId53"/>
    <p:sldId id="286" r:id="rId54"/>
    <p:sldId id="287" r:id="rId55"/>
    <p:sldId id="288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91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5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932621-3679-DB42-8FAE-DF8C501BBF0C}" type="datetimeFigureOut">
              <a:rPr lang="en-US" smtClean="0"/>
              <a:t>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388302-1989-1B4D-B128-A540C1362F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896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37078B-C2F3-2248-8758-AB5421F18C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44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388302-1989-1B4D-B128-A540C1362F1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64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37078B-C2F3-2248-8758-AB5421F18CD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93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37078B-C2F3-2248-8758-AB5421F18CD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9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35" b="15046"/>
          <a:stretch/>
        </p:blipFill>
        <p:spPr>
          <a:xfrm>
            <a:off x="-18148" y="1003931"/>
            <a:ext cx="8523941" cy="588260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38923" y="5014012"/>
            <a:ext cx="7085019" cy="11761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buFontTx/>
              <a:buNone/>
              <a:defRPr sz="2267" b="0" i="0" cap="none" spc="-31">
                <a:solidFill>
                  <a:schemeClr val="bg1"/>
                </a:solidFill>
                <a:latin typeface="+mn-lt"/>
                <a:cs typeface="Avenir Next Demi Bold"/>
              </a:defRPr>
            </a:lvl1pPr>
            <a:lvl2pPr marL="457046" indent="0">
              <a:buFontTx/>
              <a:buNone/>
              <a:defRPr sz="1467">
                <a:solidFill>
                  <a:schemeClr val="bg1"/>
                </a:solidFill>
              </a:defRPr>
            </a:lvl2pPr>
            <a:lvl3pPr marL="914094" indent="0">
              <a:buFontTx/>
              <a:buNone/>
              <a:defRPr sz="1467">
                <a:solidFill>
                  <a:schemeClr val="bg1"/>
                </a:solidFill>
              </a:defRPr>
            </a:lvl3pPr>
            <a:lvl4pPr marL="1371139" indent="0">
              <a:buFontTx/>
              <a:buNone/>
              <a:defRPr sz="1467">
                <a:solidFill>
                  <a:schemeClr val="bg1"/>
                </a:solidFill>
              </a:defRPr>
            </a:lvl4pPr>
            <a:lvl5pPr marL="1828184" indent="0">
              <a:buFontTx/>
              <a:buNone/>
              <a:defRPr sz="1467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an author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9"/>
          </p:nvPr>
        </p:nvSpPr>
        <p:spPr>
          <a:xfrm>
            <a:off x="1438923" y="4430580"/>
            <a:ext cx="7085019" cy="335107"/>
          </a:xfrm>
          <a:prstGeom prst="rect">
            <a:avLst/>
          </a:prstGeom>
        </p:spPr>
        <p:txBody>
          <a:bodyPr lIns="68574" tIns="34286" rIns="68574" bIns="34286" anchor="t" anchorCtr="0">
            <a:noAutofit/>
          </a:bodyPr>
          <a:lstStyle>
            <a:lvl1pPr>
              <a:defRPr sz="1600" spc="-31">
                <a:solidFill>
                  <a:schemeClr val="bg1"/>
                </a:solidFill>
                <a:latin typeface="+mn-lt"/>
              </a:defRPr>
            </a:lvl1pPr>
          </a:lstStyle>
          <a:p>
            <a:fld id="{A3A5C8D2-A30C-F941-B50F-7022CA072F83}" type="datetime4">
              <a:rPr lang="en-US" smtClean="0"/>
              <a:t>January 19, 2017</a:t>
            </a:fld>
            <a:endParaRPr lang="en-US"/>
          </a:p>
        </p:txBody>
      </p: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1437349" y="1979095"/>
            <a:ext cx="7086599" cy="2437245"/>
          </a:xfrm>
          <a:prstGeom prst="rect">
            <a:avLst/>
          </a:prstGeom>
        </p:spPr>
        <p:txBody>
          <a:bodyPr wrap="square" anchor="b" anchorCtr="0">
            <a:noAutofit/>
          </a:bodyPr>
          <a:lstStyle>
            <a:lvl1pPr>
              <a:lnSpc>
                <a:spcPct val="95000"/>
              </a:lnSpc>
              <a:defRPr sz="5067" b="1" i="0" cap="none" spc="-31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  <p:pic>
        <p:nvPicPr>
          <p:cNvPr id="2" name="Picture 1" descr="Cornerstone_2016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23" y="310459"/>
            <a:ext cx="10172467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188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01303" y="787384"/>
            <a:ext cx="11108309" cy="4572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0" i="0" spc="-4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>
              <a:defRPr sz="1600" b="0" i="0">
                <a:solidFill>
                  <a:schemeClr val="bg2"/>
                </a:solidFill>
              </a:defRPr>
            </a:lvl2pPr>
            <a:lvl3pPr>
              <a:defRPr sz="1600" b="0" i="0">
                <a:solidFill>
                  <a:schemeClr val="bg2"/>
                </a:solidFill>
              </a:defRPr>
            </a:lvl3pPr>
            <a:lvl4pPr>
              <a:defRPr sz="1600" b="0" i="0">
                <a:solidFill>
                  <a:schemeClr val="bg2"/>
                </a:solidFill>
              </a:defRPr>
            </a:lvl4pPr>
            <a:lvl5pPr>
              <a:defRPr sz="1600" b="0" i="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add a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50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501304" y="1755648"/>
            <a:ext cx="11108309" cy="433425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600"/>
            </a:lvl1pPr>
            <a:lvl2pPr marL="0" indent="0">
              <a:lnSpc>
                <a:spcPct val="100000"/>
              </a:lnSpc>
              <a:buFont typeface="Arial" charset="0"/>
              <a:buNone/>
              <a:defRPr sz="3600">
                <a:solidFill>
                  <a:schemeClr val="tx1"/>
                </a:solidFill>
              </a:defRPr>
            </a:lvl2pPr>
            <a:lvl3pPr marL="274337" indent="-274337">
              <a:lnSpc>
                <a:spcPct val="100000"/>
              </a:lnSpc>
              <a:defRPr sz="3200">
                <a:solidFill>
                  <a:schemeClr val="tx1"/>
                </a:solidFill>
              </a:defRPr>
            </a:lvl3pPr>
            <a:lvl4pPr marL="548677" indent="-274337">
              <a:lnSpc>
                <a:spcPct val="100000"/>
              </a:lnSpc>
              <a:defRPr sz="2800">
                <a:solidFill>
                  <a:schemeClr val="tx1"/>
                </a:solidFill>
              </a:defRPr>
            </a:lvl4pPr>
            <a:lvl5pPr marL="548677">
              <a:lnSpc>
                <a:spcPct val="95000"/>
              </a:lnSpc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9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501304" y="1757680"/>
            <a:ext cx="11108309" cy="43383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600"/>
            </a:lvl1pPr>
            <a:lvl2pPr marL="0" indent="0">
              <a:lnSpc>
                <a:spcPct val="100000"/>
              </a:lnSpc>
              <a:buFont typeface="Arial" charset="0"/>
              <a:buNone/>
              <a:defRPr sz="3600">
                <a:solidFill>
                  <a:schemeClr val="tx1"/>
                </a:solidFill>
              </a:defRPr>
            </a:lvl2pPr>
            <a:lvl3pPr marL="274337" indent="-274337">
              <a:lnSpc>
                <a:spcPct val="100000"/>
              </a:lnSpc>
              <a:defRPr sz="3200">
                <a:solidFill>
                  <a:schemeClr val="tx1"/>
                </a:solidFill>
              </a:defRPr>
            </a:lvl3pPr>
            <a:lvl4pPr marL="548677" indent="-274337">
              <a:lnSpc>
                <a:spcPct val="100000"/>
              </a:lnSpc>
              <a:defRPr sz="2800">
                <a:solidFill>
                  <a:schemeClr val="tx1"/>
                </a:solidFill>
              </a:defRPr>
            </a:lvl4pPr>
            <a:lvl5pPr marL="548677">
              <a:lnSpc>
                <a:spcPct val="95000"/>
              </a:lnSpc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01303" y="787384"/>
            <a:ext cx="11108309" cy="4572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i="0" spc="-4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>
              <a:defRPr sz="1600" b="0" i="0">
                <a:solidFill>
                  <a:schemeClr val="bg2"/>
                </a:solidFill>
              </a:defRPr>
            </a:lvl2pPr>
            <a:lvl3pPr>
              <a:defRPr sz="1600" b="0" i="0">
                <a:solidFill>
                  <a:schemeClr val="bg2"/>
                </a:solidFill>
              </a:defRPr>
            </a:lvl3pPr>
            <a:lvl4pPr>
              <a:defRPr sz="1600" b="0" i="0">
                <a:solidFill>
                  <a:schemeClr val="bg2"/>
                </a:solidFill>
              </a:defRPr>
            </a:lvl4pPr>
            <a:lvl5pPr>
              <a:defRPr sz="1600" b="0" i="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add a subtitle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94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5"/>
          <p:cNvSpPr>
            <a:spLocks noGrp="1"/>
          </p:cNvSpPr>
          <p:nvPr>
            <p:ph sz="quarter" idx="21" hasCustomPrompt="1"/>
          </p:nvPr>
        </p:nvSpPr>
        <p:spPr>
          <a:xfrm>
            <a:off x="6486150" y="1810752"/>
            <a:ext cx="5191404" cy="4271963"/>
          </a:xfrm>
        </p:spPr>
        <p:txBody>
          <a:bodyPr/>
          <a:lstStyle>
            <a:lvl1pPr>
              <a:defRPr sz="2267"/>
            </a:lvl1pPr>
            <a:lvl2pPr marL="0" indent="0">
              <a:buFont typeface="Arial" charset="0"/>
              <a:buNone/>
              <a:defRPr sz="2267"/>
            </a:lvl2pPr>
            <a:lvl3pPr>
              <a:defRPr sz="2000"/>
            </a:lvl3pPr>
            <a:lvl4pPr>
              <a:defRPr sz="1867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0" hasCustomPrompt="1"/>
          </p:nvPr>
        </p:nvSpPr>
        <p:spPr>
          <a:xfrm>
            <a:off x="503054" y="1810752"/>
            <a:ext cx="5191404" cy="4271963"/>
          </a:xfrm>
        </p:spPr>
        <p:txBody>
          <a:bodyPr/>
          <a:lstStyle>
            <a:lvl1pPr>
              <a:defRPr sz="2267"/>
            </a:lvl1pPr>
            <a:lvl2pPr marL="0" indent="0">
              <a:buFont typeface="Arial" charset="0"/>
              <a:buNone/>
              <a:defRPr sz="2267"/>
            </a:lvl2pPr>
            <a:lvl3pPr>
              <a:defRPr sz="2000"/>
            </a:lvl3pPr>
            <a:lvl4pPr>
              <a:defRPr sz="1867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296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21" hasCustomPrompt="1"/>
          </p:nvPr>
        </p:nvSpPr>
        <p:spPr>
          <a:xfrm>
            <a:off x="6486150" y="1810752"/>
            <a:ext cx="5191404" cy="4271963"/>
          </a:xfrm>
        </p:spPr>
        <p:txBody>
          <a:bodyPr/>
          <a:lstStyle>
            <a:lvl1pPr>
              <a:defRPr sz="2267"/>
            </a:lvl1pPr>
            <a:lvl2pPr marL="0" indent="0">
              <a:buFont typeface="Arial" charset="0"/>
              <a:buNone/>
              <a:defRPr sz="2267"/>
            </a:lvl2pPr>
            <a:lvl3pPr>
              <a:defRPr sz="2000"/>
            </a:lvl3pPr>
            <a:lvl4pPr>
              <a:defRPr sz="1867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10" name="Content Placeholder 5"/>
          <p:cNvSpPr>
            <a:spLocks noGrp="1"/>
          </p:cNvSpPr>
          <p:nvPr>
            <p:ph sz="quarter" idx="20" hasCustomPrompt="1"/>
          </p:nvPr>
        </p:nvSpPr>
        <p:spPr>
          <a:xfrm>
            <a:off x="503054" y="1810752"/>
            <a:ext cx="5191404" cy="4271963"/>
          </a:xfrm>
        </p:spPr>
        <p:txBody>
          <a:bodyPr/>
          <a:lstStyle>
            <a:lvl1pPr>
              <a:defRPr sz="2267"/>
            </a:lvl1pPr>
            <a:lvl2pPr marL="0" indent="0">
              <a:buFont typeface="Arial" charset="0"/>
              <a:buNone/>
              <a:defRPr sz="2267"/>
            </a:lvl2pPr>
            <a:lvl3pPr>
              <a:defRPr sz="2000"/>
            </a:lvl3pPr>
            <a:lvl4pPr>
              <a:defRPr sz="1867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01303" y="787384"/>
            <a:ext cx="11108309" cy="4572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i="0" spc="-4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>
              <a:defRPr sz="1600" b="0" i="0">
                <a:solidFill>
                  <a:schemeClr val="bg2"/>
                </a:solidFill>
              </a:defRPr>
            </a:lvl2pPr>
            <a:lvl3pPr>
              <a:defRPr sz="1600" b="0" i="0">
                <a:solidFill>
                  <a:schemeClr val="bg2"/>
                </a:solidFill>
              </a:defRPr>
            </a:lvl3pPr>
            <a:lvl4pPr>
              <a:defRPr sz="1600" b="0" i="0">
                <a:solidFill>
                  <a:schemeClr val="bg2"/>
                </a:solidFill>
              </a:defRPr>
            </a:lvl4pPr>
            <a:lvl5pPr>
              <a:defRPr sz="1600" b="0" i="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add a subtitle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85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5"/>
          <p:cNvSpPr>
            <a:spLocks noGrp="1"/>
          </p:cNvSpPr>
          <p:nvPr>
            <p:ph sz="quarter" idx="25" hasCustomPrompt="1"/>
          </p:nvPr>
        </p:nvSpPr>
        <p:spPr>
          <a:xfrm>
            <a:off x="8230041" y="1810752"/>
            <a:ext cx="3254233" cy="427196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600"/>
            </a:lvl3pPr>
            <a:lvl4pPr>
              <a:defRPr sz="1600"/>
            </a:lvl4pPr>
            <a:lvl5pPr>
              <a:defRPr sz="1467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10" name="Content Placeholder 5"/>
          <p:cNvSpPr>
            <a:spLocks noGrp="1"/>
          </p:cNvSpPr>
          <p:nvPr>
            <p:ph sz="quarter" idx="24" hasCustomPrompt="1"/>
          </p:nvPr>
        </p:nvSpPr>
        <p:spPr>
          <a:xfrm>
            <a:off x="4361506" y="1810752"/>
            <a:ext cx="3254233" cy="427196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600"/>
            </a:lvl3pPr>
            <a:lvl4pPr>
              <a:defRPr sz="1600"/>
            </a:lvl4pPr>
            <a:lvl5pPr>
              <a:defRPr sz="1467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sz="quarter" idx="23" hasCustomPrompt="1"/>
          </p:nvPr>
        </p:nvSpPr>
        <p:spPr>
          <a:xfrm>
            <a:off x="517437" y="1810752"/>
            <a:ext cx="3254233" cy="427196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600"/>
            </a:lvl3pPr>
            <a:lvl4pPr>
              <a:defRPr sz="1600"/>
            </a:lvl4pPr>
            <a:lvl5pPr>
              <a:defRPr sz="1467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086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3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5"/>
          <p:cNvSpPr>
            <a:spLocks noGrp="1"/>
          </p:cNvSpPr>
          <p:nvPr>
            <p:ph sz="quarter" idx="25" hasCustomPrompt="1"/>
          </p:nvPr>
        </p:nvSpPr>
        <p:spPr>
          <a:xfrm>
            <a:off x="8230041" y="1810752"/>
            <a:ext cx="3254233" cy="4271963"/>
          </a:xfrm>
        </p:spPr>
        <p:txBody>
          <a:bodyPr/>
          <a:lstStyle>
            <a:lvl1pPr>
              <a:defRPr sz="1867"/>
            </a:lvl1pPr>
            <a:lvl2pPr marL="0" indent="0">
              <a:buFont typeface="Arial" charset="0"/>
              <a:buNone/>
              <a:defRPr sz="1867"/>
            </a:lvl2pPr>
            <a:lvl3pPr>
              <a:defRPr sz="1600"/>
            </a:lvl3pPr>
            <a:lvl4pPr>
              <a:defRPr sz="1600"/>
            </a:lvl4pPr>
            <a:lvl5pPr>
              <a:defRPr sz="1467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12" name="Content Placeholder 5"/>
          <p:cNvSpPr>
            <a:spLocks noGrp="1"/>
          </p:cNvSpPr>
          <p:nvPr>
            <p:ph sz="quarter" idx="24" hasCustomPrompt="1"/>
          </p:nvPr>
        </p:nvSpPr>
        <p:spPr>
          <a:xfrm>
            <a:off x="4361506" y="1810752"/>
            <a:ext cx="3254233" cy="4271963"/>
          </a:xfrm>
        </p:spPr>
        <p:txBody>
          <a:bodyPr/>
          <a:lstStyle>
            <a:lvl1pPr>
              <a:defRPr sz="1867"/>
            </a:lvl1pPr>
            <a:lvl2pPr marL="0" indent="0">
              <a:buFont typeface="Arial" charset="0"/>
              <a:buNone/>
              <a:defRPr sz="1867"/>
            </a:lvl2pPr>
            <a:lvl3pPr>
              <a:defRPr sz="1600"/>
            </a:lvl3pPr>
            <a:lvl4pPr>
              <a:defRPr sz="1600"/>
            </a:lvl4pPr>
            <a:lvl5pPr>
              <a:defRPr sz="1467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10" name="Content Placeholder 5"/>
          <p:cNvSpPr>
            <a:spLocks noGrp="1"/>
          </p:cNvSpPr>
          <p:nvPr>
            <p:ph sz="quarter" idx="23" hasCustomPrompt="1"/>
          </p:nvPr>
        </p:nvSpPr>
        <p:spPr>
          <a:xfrm>
            <a:off x="517437" y="1810752"/>
            <a:ext cx="3254233" cy="4271963"/>
          </a:xfrm>
        </p:spPr>
        <p:txBody>
          <a:bodyPr/>
          <a:lstStyle>
            <a:lvl1pPr>
              <a:defRPr sz="1867"/>
            </a:lvl1pPr>
            <a:lvl2pPr marL="0" indent="0">
              <a:buFont typeface="Arial" charset="0"/>
              <a:buNone/>
              <a:defRPr sz="1867"/>
            </a:lvl2pPr>
            <a:lvl3pPr>
              <a:defRPr sz="1600"/>
            </a:lvl3pPr>
            <a:lvl4pPr>
              <a:defRPr sz="1600"/>
            </a:lvl4pPr>
            <a:lvl5pPr>
              <a:defRPr sz="1467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01303" y="787384"/>
            <a:ext cx="11108309" cy="4572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i="0" spc="-4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>
              <a:defRPr sz="1600" b="0" i="0">
                <a:solidFill>
                  <a:schemeClr val="bg2"/>
                </a:solidFill>
              </a:defRPr>
            </a:lvl2pPr>
            <a:lvl3pPr>
              <a:defRPr sz="1600" b="0" i="0">
                <a:solidFill>
                  <a:schemeClr val="bg2"/>
                </a:solidFill>
              </a:defRPr>
            </a:lvl3pPr>
            <a:lvl4pPr>
              <a:defRPr sz="1600" b="0" i="0">
                <a:solidFill>
                  <a:schemeClr val="bg2"/>
                </a:solidFill>
              </a:defRPr>
            </a:lvl4pPr>
            <a:lvl5pPr>
              <a:defRPr sz="1600" b="0" i="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add a subtitle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824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sz="quarter" idx="14" hasCustomPrompt="1"/>
          </p:nvPr>
        </p:nvSpPr>
        <p:spPr>
          <a:xfrm>
            <a:off x="597537" y="1905003"/>
            <a:ext cx="10975659" cy="4178300"/>
          </a:xfrm>
          <a:prstGeom prst="rect">
            <a:avLst/>
          </a:prstGeom>
        </p:spPr>
        <p:txBody>
          <a:bodyPr/>
          <a:lstStyle>
            <a:lvl1pPr>
              <a:defRPr sz="2000" b="1" baseline="0">
                <a:solidFill>
                  <a:srgbClr val="D1D3D5"/>
                </a:solidFill>
              </a:defRPr>
            </a:lvl1pPr>
            <a:lvl2pPr marL="137122" indent="-137122">
              <a:buClr>
                <a:schemeClr val="bg2"/>
              </a:buClr>
              <a:defRPr sz="1867" baseline="0"/>
            </a:lvl2pPr>
            <a:lvl3pPr>
              <a:defRPr sz="1867" baseline="0"/>
            </a:lvl3pPr>
            <a:lvl4pPr>
              <a:defRPr sz="1867"/>
            </a:lvl4pPr>
            <a:lvl5pPr>
              <a:defRPr sz="1467" baseline="0"/>
            </a:lvl5pPr>
          </a:lstStyle>
          <a:p>
            <a:pPr lvl="0"/>
            <a:r>
              <a:rPr lang="en-US" dirty="0" smtClean="0"/>
              <a:t>Click on an icon to insert charts, tables and images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03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15"/>
          <p:cNvSpPr>
            <a:spLocks noGrp="1"/>
          </p:cNvSpPr>
          <p:nvPr>
            <p:ph sz="quarter" idx="14" hasCustomPrompt="1"/>
          </p:nvPr>
        </p:nvSpPr>
        <p:spPr>
          <a:xfrm>
            <a:off x="597537" y="1905003"/>
            <a:ext cx="10975659" cy="4178300"/>
          </a:xfrm>
          <a:prstGeom prst="rect">
            <a:avLst/>
          </a:prstGeom>
        </p:spPr>
        <p:txBody>
          <a:bodyPr/>
          <a:lstStyle>
            <a:lvl1pPr>
              <a:defRPr sz="2000" b="1" baseline="0">
                <a:solidFill>
                  <a:srgbClr val="D1D3D5"/>
                </a:solidFill>
              </a:defRPr>
            </a:lvl1pPr>
            <a:lvl2pPr marL="137122" indent="-137122">
              <a:buClr>
                <a:schemeClr val="bg2"/>
              </a:buClr>
              <a:defRPr sz="1867" baseline="0"/>
            </a:lvl2pPr>
            <a:lvl3pPr>
              <a:defRPr sz="1867" baseline="0"/>
            </a:lvl3pPr>
            <a:lvl4pPr>
              <a:defRPr sz="1867"/>
            </a:lvl4pPr>
            <a:lvl5pPr>
              <a:defRPr sz="1467" baseline="0"/>
            </a:lvl5pPr>
          </a:lstStyle>
          <a:p>
            <a:pPr lvl="0"/>
            <a:r>
              <a:rPr lang="en-US" dirty="0" smtClean="0"/>
              <a:t>Click on an icon to insert charts, tables and images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01303" y="787384"/>
            <a:ext cx="11108309" cy="4572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i="0" spc="-4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>
              <a:defRPr sz="1600" b="0" i="0">
                <a:solidFill>
                  <a:schemeClr val="bg2"/>
                </a:solidFill>
              </a:defRPr>
            </a:lvl2pPr>
            <a:lvl3pPr>
              <a:defRPr sz="1600" b="0" i="0">
                <a:solidFill>
                  <a:schemeClr val="bg2"/>
                </a:solidFill>
              </a:defRPr>
            </a:lvl3pPr>
            <a:lvl4pPr>
              <a:defRPr sz="1600" b="0" i="0">
                <a:solidFill>
                  <a:schemeClr val="bg2"/>
                </a:solidFill>
              </a:defRPr>
            </a:lvl4pPr>
            <a:lvl5pPr>
              <a:defRPr sz="1600" b="0" i="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add a subtitle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749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ptioned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25" hasCustomPrompt="1"/>
          </p:nvPr>
        </p:nvSpPr>
        <p:spPr>
          <a:xfrm>
            <a:off x="8230040" y="1810752"/>
            <a:ext cx="3379576" cy="427196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600"/>
            </a:lvl3pPr>
            <a:lvl4pPr>
              <a:defRPr sz="1600"/>
            </a:lvl4pPr>
            <a:lvl5pPr>
              <a:defRPr sz="1467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8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597542" y="1905003"/>
            <a:ext cx="7242327" cy="4178300"/>
          </a:xfrm>
          <a:prstGeom prst="rect">
            <a:avLst/>
          </a:prstGeom>
        </p:spPr>
        <p:txBody>
          <a:bodyPr/>
          <a:lstStyle>
            <a:lvl1pPr>
              <a:defRPr sz="2000" b="1" baseline="0">
                <a:solidFill>
                  <a:schemeClr val="bg1">
                    <a:lumMod val="85000"/>
                  </a:schemeClr>
                </a:solidFill>
              </a:defRPr>
            </a:lvl1pPr>
            <a:lvl2pPr marL="137122" indent="-137122">
              <a:buClr>
                <a:schemeClr val="bg2"/>
              </a:buClr>
              <a:defRPr sz="1867" baseline="0"/>
            </a:lvl2pPr>
            <a:lvl3pPr>
              <a:defRPr sz="1867" baseline="0"/>
            </a:lvl3pPr>
            <a:lvl4pPr>
              <a:defRPr sz="1867"/>
            </a:lvl4pPr>
            <a:lvl5pPr>
              <a:defRPr sz="1467" baseline="0"/>
            </a:lvl5pPr>
          </a:lstStyle>
          <a:p>
            <a:pPr lvl="0"/>
            <a:r>
              <a:rPr lang="en-US" dirty="0" smtClean="0"/>
              <a:t>Click on an icon to insert charts, tables and images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6603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1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Captioned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5"/>
          <p:cNvSpPr>
            <a:spLocks noGrp="1"/>
          </p:cNvSpPr>
          <p:nvPr>
            <p:ph sz="quarter" idx="25" hasCustomPrompt="1"/>
          </p:nvPr>
        </p:nvSpPr>
        <p:spPr>
          <a:xfrm>
            <a:off x="8230040" y="1810752"/>
            <a:ext cx="3379573" cy="427196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600"/>
            </a:lvl3pPr>
            <a:lvl4pPr>
              <a:defRPr sz="1600"/>
            </a:lvl4pPr>
            <a:lvl5pPr>
              <a:defRPr sz="1467"/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content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13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597542" y="1905003"/>
            <a:ext cx="7242327" cy="4178300"/>
          </a:xfrm>
          <a:prstGeom prst="rect">
            <a:avLst/>
          </a:prstGeom>
        </p:spPr>
        <p:txBody>
          <a:bodyPr/>
          <a:lstStyle>
            <a:lvl1pPr>
              <a:defRPr sz="2000" b="1" baseline="0">
                <a:solidFill>
                  <a:schemeClr val="bg1">
                    <a:lumMod val="85000"/>
                  </a:schemeClr>
                </a:solidFill>
              </a:defRPr>
            </a:lvl1pPr>
            <a:lvl2pPr marL="137122" indent="-137122">
              <a:buClr>
                <a:schemeClr val="bg2"/>
              </a:buClr>
              <a:defRPr sz="1867" baseline="0"/>
            </a:lvl2pPr>
            <a:lvl3pPr>
              <a:defRPr sz="1867" baseline="0"/>
            </a:lvl3pPr>
            <a:lvl4pPr>
              <a:defRPr sz="1867"/>
            </a:lvl4pPr>
            <a:lvl5pPr>
              <a:defRPr sz="1467" baseline="0"/>
            </a:lvl5pPr>
          </a:lstStyle>
          <a:p>
            <a:pPr lvl="0"/>
            <a:r>
              <a:rPr lang="en-US" dirty="0" smtClean="0"/>
              <a:t>Click on an icon to insert charts, tables and images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01303" y="787384"/>
            <a:ext cx="11108309" cy="4572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i="0" spc="-4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>
              <a:defRPr sz="1600" b="0" i="0">
                <a:solidFill>
                  <a:schemeClr val="bg2"/>
                </a:solidFill>
              </a:defRPr>
            </a:lvl2pPr>
            <a:lvl3pPr>
              <a:defRPr sz="1600" b="0" i="0">
                <a:solidFill>
                  <a:schemeClr val="bg2"/>
                </a:solidFill>
              </a:defRPr>
            </a:lvl3pPr>
            <a:lvl4pPr>
              <a:defRPr sz="1600" b="0" i="0">
                <a:solidFill>
                  <a:schemeClr val="bg2"/>
                </a:solidFill>
              </a:defRPr>
            </a:lvl4pPr>
            <a:lvl5pPr>
              <a:defRPr sz="1600" b="0" i="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add a subtitle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4965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501305" y="1787531"/>
            <a:ext cx="11108311" cy="4270375"/>
          </a:xfrm>
        </p:spPr>
        <p:txBody>
          <a:bodyPr>
            <a:normAutofit/>
          </a:bodyPr>
          <a:lstStyle>
            <a:lvl1pPr>
              <a:defRPr sz="2667">
                <a:solidFill>
                  <a:schemeClr val="bg1"/>
                </a:solidFill>
              </a:defRPr>
            </a:lvl1pPr>
            <a:lvl2pPr>
              <a:defRPr sz="2667" baseline="0">
                <a:solidFill>
                  <a:schemeClr val="bg1"/>
                </a:solidFill>
              </a:defRPr>
            </a:lvl2pPr>
            <a:lvl3pPr>
              <a:defRPr sz="2267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agenda items</a:t>
            </a:r>
          </a:p>
          <a:p>
            <a:pPr lvl="1"/>
            <a:r>
              <a:rPr lang="en-US" dirty="0" smtClean="0"/>
              <a:t>Use paragraph spacing before to fit fewer or more items</a:t>
            </a:r>
          </a:p>
          <a:p>
            <a:pPr lvl="2"/>
            <a:r>
              <a:rPr lang="en-US" dirty="0" smtClean="0"/>
              <a:t>Use paragraph indents to nest subtopics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3808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54612" y="2301347"/>
            <a:ext cx="11110013" cy="1837103"/>
          </a:xfrm>
        </p:spPr>
        <p:txBody>
          <a:bodyPr anchor="ctr"/>
          <a:lstStyle>
            <a:lvl1pPr marL="0" algn="ctr">
              <a:buClrTx/>
              <a:buFontTx/>
              <a:buNone/>
              <a:defRPr sz="7066">
                <a:solidFill>
                  <a:schemeClr val="tx1"/>
                </a:solidFill>
              </a:defRPr>
            </a:lvl1pPr>
            <a:lvl2pPr marL="0" algn="ctr">
              <a:buClrTx/>
              <a:buFontTx/>
              <a:buNone/>
              <a:defRPr sz="3200">
                <a:solidFill>
                  <a:schemeClr val="tx1"/>
                </a:solidFill>
              </a:defRPr>
            </a:lvl2pPr>
            <a:lvl3pPr marL="274337" indent="-274337" algn="ctr">
              <a:buClrTx/>
              <a:buFont typeface="Lucida Grande"/>
              <a:buChar char="–"/>
              <a:defRPr sz="2800">
                <a:solidFill>
                  <a:schemeClr val="tx1"/>
                </a:solidFill>
              </a:defRPr>
            </a:lvl3pPr>
            <a:lvl4pPr marL="0" indent="0" algn="ctr">
              <a:buClrTx/>
              <a:buFontTx/>
              <a:buNone/>
              <a:defRPr sz="2800">
                <a:solidFill>
                  <a:schemeClr val="tx1"/>
                </a:solidFill>
              </a:defRPr>
            </a:lvl4pPr>
            <a:lvl5pPr marL="0" algn="ctr">
              <a:buClrTx/>
              <a:buFontTx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add section title or quote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474086"/>
      </p:ext>
    </p:extLst>
  </p:cSld>
  <p:clrMapOvr>
    <a:masterClrMapping/>
  </p:clrMapOvr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54612" y="2301347"/>
            <a:ext cx="11110013" cy="1837103"/>
          </a:xfrm>
        </p:spPr>
        <p:txBody>
          <a:bodyPr anchor="ctr"/>
          <a:lstStyle>
            <a:lvl1pPr marL="0" algn="ctr">
              <a:buClrTx/>
              <a:buFontTx/>
              <a:buNone/>
              <a:defRPr sz="7066">
                <a:solidFill>
                  <a:schemeClr val="bg1"/>
                </a:solidFill>
              </a:defRPr>
            </a:lvl1pPr>
            <a:lvl2pPr marL="0" algn="ctr">
              <a:buClrTx/>
              <a:buFontTx/>
              <a:buNone/>
              <a:defRPr sz="3200">
                <a:solidFill>
                  <a:schemeClr val="bg1"/>
                </a:solidFill>
              </a:defRPr>
            </a:lvl2pPr>
            <a:lvl3pPr marL="274337" indent="-274337" algn="ctr">
              <a:buClrTx/>
              <a:buFont typeface="Lucida Grande"/>
              <a:buChar char="–"/>
              <a:defRPr sz="2800">
                <a:solidFill>
                  <a:schemeClr val="bg1"/>
                </a:solidFill>
              </a:defRPr>
            </a:lvl3pPr>
            <a:lvl4pPr marL="0" indent="0" algn="ctr">
              <a:buClrTx/>
              <a:buFontTx/>
              <a:buNone/>
              <a:defRPr sz="2800">
                <a:solidFill>
                  <a:schemeClr val="bg1"/>
                </a:solidFill>
              </a:defRPr>
            </a:lvl4pPr>
            <a:lvl5pPr marL="0" algn="ctr">
              <a:buClrTx/>
              <a:buFontTx/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section title or quote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30109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711630" y="2360543"/>
            <a:ext cx="10852029" cy="1938975"/>
          </a:xfrm>
        </p:spPr>
        <p:txBody>
          <a:bodyPr numCol="2" spcCol="685862" anchor="ctr"/>
          <a:lstStyle>
            <a:lvl1pPr>
              <a:lnSpc>
                <a:spcPct val="95000"/>
              </a:lnSpc>
              <a:defRPr sz="4000" baseline="0">
                <a:solidFill>
                  <a:schemeClr val="tx1"/>
                </a:solidFill>
              </a:defRPr>
            </a:lvl1pPr>
            <a:lvl2pPr>
              <a:lnSpc>
                <a:spcPct val="95000"/>
              </a:lnSpc>
              <a:defRPr sz="3200" baseline="0">
                <a:solidFill>
                  <a:schemeClr val="tx1"/>
                </a:solidFill>
              </a:defRPr>
            </a:lvl2pPr>
            <a:lvl3pPr marL="274337" indent="-274337">
              <a:lnSpc>
                <a:spcPct val="95000"/>
              </a:lnSpc>
              <a:buClrTx/>
              <a:buSzPct val="100000"/>
              <a:buFont typeface="Lucida Grande"/>
              <a:buChar char="–"/>
              <a:defRPr sz="2000" b="1" i="0">
                <a:solidFill>
                  <a:schemeClr val="tx1"/>
                </a:solidFill>
              </a:defRPr>
            </a:lvl3pPr>
            <a:lvl4pPr marL="274337" indent="0">
              <a:lnSpc>
                <a:spcPct val="95000"/>
              </a:lnSpc>
              <a:spcBef>
                <a:spcPts val="0"/>
              </a:spcBef>
              <a:buFontTx/>
              <a:buNone/>
              <a:defRPr sz="1867">
                <a:solidFill>
                  <a:schemeClr val="tx1"/>
                </a:solidFill>
              </a:defRPr>
            </a:lvl4pPr>
            <a:lvl5pPr marL="274337">
              <a:lnSpc>
                <a:spcPct val="95000"/>
              </a:lnSpc>
              <a:defRPr sz="1867" b="0" i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add a section title or quote	</a:t>
            </a:r>
          </a:p>
          <a:p>
            <a:pPr lvl="0"/>
            <a:r>
              <a:rPr lang="en-US" dirty="0" smtClean="0"/>
              <a:t>Click to add a second section title or quote</a:t>
            </a:r>
          </a:p>
        </p:txBody>
      </p:sp>
    </p:spTree>
    <p:extLst>
      <p:ext uri="{BB962C8B-B14F-4D97-AF65-F5344CB8AC3E}">
        <p14:creationId xmlns:p14="http://schemas.microsoft.com/office/powerpoint/2010/main" val="545390186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1" t="14176" r="41694" b="14995"/>
          <a:stretch/>
        </p:blipFill>
        <p:spPr>
          <a:xfrm rot="5400000">
            <a:off x="2599969" y="-2701019"/>
            <a:ext cx="6945465" cy="12347492"/>
          </a:xfrm>
          <a:prstGeom prst="rect">
            <a:avLst/>
          </a:prstGeom>
        </p:spPr>
      </p:pic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54612" y="2301347"/>
            <a:ext cx="11110013" cy="1837103"/>
          </a:xfrm>
        </p:spPr>
        <p:txBody>
          <a:bodyPr anchor="ctr"/>
          <a:lstStyle>
            <a:lvl1pPr marL="0" algn="ctr">
              <a:buClrTx/>
              <a:buFontTx/>
              <a:buNone/>
              <a:defRPr sz="7066">
                <a:solidFill>
                  <a:schemeClr val="bg1"/>
                </a:solidFill>
              </a:defRPr>
            </a:lvl1pPr>
            <a:lvl2pPr marL="0" algn="ctr">
              <a:buClrTx/>
              <a:buFontTx/>
              <a:buNone/>
              <a:defRPr sz="3200">
                <a:solidFill>
                  <a:schemeClr val="bg1"/>
                </a:solidFill>
              </a:defRPr>
            </a:lvl2pPr>
            <a:lvl3pPr marL="274337" indent="-274337" algn="ctr">
              <a:buClrTx/>
              <a:buFont typeface="Lucida Grande"/>
              <a:buChar char="–"/>
              <a:defRPr sz="2800">
                <a:solidFill>
                  <a:schemeClr val="bg1"/>
                </a:solidFill>
              </a:defRPr>
            </a:lvl3pPr>
            <a:lvl4pPr marL="0" indent="0" algn="ctr">
              <a:buClrTx/>
              <a:buFontTx/>
              <a:buNone/>
              <a:defRPr sz="2800">
                <a:solidFill>
                  <a:schemeClr val="bg1"/>
                </a:solidFill>
              </a:defRPr>
            </a:lvl4pPr>
            <a:lvl5pPr marL="0" algn="ctr">
              <a:buClrTx/>
              <a:buFontTx/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section title or quote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208868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" t="18593" r="19161" b="36409"/>
          <a:stretch/>
        </p:blipFill>
        <p:spPr>
          <a:xfrm>
            <a:off x="-50810" y="-1"/>
            <a:ext cx="12357775" cy="6922391"/>
          </a:xfrm>
          <a:prstGeom prst="rect">
            <a:avLst/>
          </a:prstGeom>
        </p:spPr>
      </p:pic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54612" y="2301347"/>
            <a:ext cx="11110013" cy="1837103"/>
          </a:xfrm>
        </p:spPr>
        <p:txBody>
          <a:bodyPr anchor="ctr"/>
          <a:lstStyle>
            <a:lvl1pPr marL="0" algn="ctr">
              <a:buClrTx/>
              <a:buFontTx/>
              <a:buNone/>
              <a:defRPr sz="7066">
                <a:solidFill>
                  <a:schemeClr val="bg1"/>
                </a:solidFill>
              </a:defRPr>
            </a:lvl1pPr>
            <a:lvl2pPr marL="0" algn="ctr">
              <a:buClrTx/>
              <a:buFontTx/>
              <a:buNone/>
              <a:defRPr sz="3200">
                <a:solidFill>
                  <a:schemeClr val="bg1"/>
                </a:solidFill>
              </a:defRPr>
            </a:lvl2pPr>
            <a:lvl3pPr marL="274337" indent="-274337" algn="ctr">
              <a:buClrTx/>
              <a:buFont typeface="Lucida Grande"/>
              <a:buChar char="–"/>
              <a:defRPr sz="2800">
                <a:solidFill>
                  <a:schemeClr val="bg1"/>
                </a:solidFill>
              </a:defRPr>
            </a:lvl3pPr>
            <a:lvl4pPr marL="0" indent="0" algn="ctr">
              <a:buClrTx/>
              <a:buFontTx/>
              <a:buNone/>
              <a:defRPr sz="2800">
                <a:solidFill>
                  <a:schemeClr val="bg1"/>
                </a:solidFill>
              </a:defRPr>
            </a:lvl4pPr>
            <a:lvl5pPr marL="0" algn="ctr">
              <a:buClrTx/>
              <a:buFontTx/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section title or quote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8228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64621" r="37237" b="1"/>
          <a:stretch/>
        </p:blipFill>
        <p:spPr>
          <a:xfrm>
            <a:off x="-27221" y="2"/>
            <a:ext cx="12282201" cy="692186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54612" y="2301347"/>
            <a:ext cx="11110013" cy="1837103"/>
          </a:xfrm>
        </p:spPr>
        <p:txBody>
          <a:bodyPr anchor="ctr"/>
          <a:lstStyle>
            <a:lvl1pPr marL="0" algn="ctr">
              <a:buClrTx/>
              <a:buFontTx/>
              <a:buNone/>
              <a:defRPr sz="7066">
                <a:solidFill>
                  <a:schemeClr val="bg1"/>
                </a:solidFill>
              </a:defRPr>
            </a:lvl1pPr>
            <a:lvl2pPr marL="0" algn="ctr">
              <a:buClrTx/>
              <a:buFontTx/>
              <a:buNone/>
              <a:defRPr sz="3200">
                <a:solidFill>
                  <a:schemeClr val="bg1"/>
                </a:solidFill>
              </a:defRPr>
            </a:lvl2pPr>
            <a:lvl3pPr marL="274337" indent="-274337" algn="ctr">
              <a:buClrTx/>
              <a:buFont typeface="Lucida Grande"/>
              <a:buChar char="–"/>
              <a:defRPr sz="2800">
                <a:solidFill>
                  <a:schemeClr val="bg1"/>
                </a:solidFill>
              </a:defRPr>
            </a:lvl3pPr>
            <a:lvl4pPr marL="0" indent="0" algn="ctr">
              <a:buClrTx/>
              <a:buFontTx/>
              <a:buNone/>
              <a:defRPr sz="2800">
                <a:solidFill>
                  <a:schemeClr val="bg1"/>
                </a:solidFill>
              </a:defRPr>
            </a:lvl4pPr>
            <a:lvl5pPr marL="0" algn="ctr">
              <a:buClrTx/>
              <a:buFontTx/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section title or quote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8554015"/>
      </p:ext>
    </p:extLst>
  </p:cSld>
  <p:clrMapOvr>
    <a:masterClrMapping/>
  </p:clrMapOvr>
  <p:hf hdr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Phot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0" y="0"/>
            <a:ext cx="12192000" cy="6858000"/>
          </a:xfrm>
        </p:spPr>
        <p:txBody>
          <a:bodyPr lIns="342931" tIns="342931" rIns="342931" bIns="342931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Click into background to insert charts, tables and images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758244"/>
            <a:ext cx="12192000" cy="1034940"/>
          </a:xfrm>
          <a:solidFill>
            <a:schemeClr val="bg1"/>
          </a:solidFill>
        </p:spPr>
        <p:txBody>
          <a:bodyPr wrap="square" lIns="342931" tIns="171466" rIns="342931" bIns="274345" anchor="ctr">
            <a:spAutoFit/>
          </a:bodyPr>
          <a:lstStyle>
            <a:lvl1pPr marL="0" indent="-137170" algn="ctr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FontTx/>
              <a:buNone/>
              <a:defRPr sz="4000" baseline="0">
                <a:solidFill>
                  <a:schemeClr val="tx1"/>
                </a:solidFill>
              </a:defRPr>
            </a:lvl1pPr>
            <a:lvl2pPr marL="0" indent="-137170" algn="ctr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defRPr sz="3200" baseline="0">
                <a:solidFill>
                  <a:schemeClr val="tx1"/>
                </a:solidFill>
              </a:defRPr>
            </a:lvl2pPr>
            <a:lvl3pPr marL="0" indent="0" algn="ctr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Tx/>
              <a:buSzPct val="100000"/>
              <a:buFont typeface="Lucida Grande"/>
              <a:buNone/>
              <a:defRPr sz="2000" b="1" i="0">
                <a:solidFill>
                  <a:schemeClr val="tx1"/>
                </a:solidFill>
              </a:defRPr>
            </a:lvl3pPr>
            <a:lvl4pPr marL="0" indent="-137170" algn="ctr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FontTx/>
              <a:buNone/>
              <a:defRPr sz="1867">
                <a:solidFill>
                  <a:schemeClr val="tx1"/>
                </a:solidFill>
              </a:defRPr>
            </a:lvl4pPr>
            <a:lvl5pPr marL="0" indent="-137170" algn="ctr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defRPr sz="1867" b="0" i="0">
                <a:solidFill>
                  <a:schemeClr val="tx1"/>
                </a:solidFill>
              </a:defRPr>
            </a:lvl5pPr>
            <a:lvl6pPr marL="0" indent="0" algn="ctr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None/>
              <a:defRPr/>
            </a:lvl6pPr>
          </a:lstStyle>
          <a:p>
            <a:pPr lvl="0"/>
            <a:r>
              <a:rPr lang="en-US" dirty="0" smtClean="0"/>
              <a:t>Click to add a section title or quote</a:t>
            </a:r>
          </a:p>
        </p:txBody>
      </p:sp>
    </p:spTree>
    <p:extLst>
      <p:ext uri="{BB962C8B-B14F-4D97-AF65-F5344CB8AC3E}">
        <p14:creationId xmlns:p14="http://schemas.microsoft.com/office/powerpoint/2010/main" val="433039670"/>
      </p:ext>
    </p:extLst>
  </p:cSld>
  <p:clrMapOvr>
    <a:masterClrMapping/>
  </p:clrMapOvr>
  <p:hf hdr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640D40D-2FA8-8143-90C5-537395AAEF5C}" type="datetimeFigureOut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14A7DDD2-648C-ED4E-AF5B-02F56D577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66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0615" r="-217" b="1"/>
          <a:stretch/>
        </p:blipFill>
        <p:spPr>
          <a:xfrm>
            <a:off x="5" y="996913"/>
            <a:ext cx="8523943" cy="5899912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38923" y="5014012"/>
            <a:ext cx="7085019" cy="11761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buFontTx/>
              <a:buNone/>
              <a:defRPr sz="2267" b="0" i="0" cap="none" spc="-31">
                <a:solidFill>
                  <a:schemeClr val="bg1"/>
                </a:solidFill>
                <a:latin typeface="+mn-lt"/>
                <a:cs typeface="Avenir Next Demi Bold"/>
              </a:defRPr>
            </a:lvl1pPr>
            <a:lvl2pPr marL="457046" indent="0">
              <a:buFontTx/>
              <a:buNone/>
              <a:defRPr sz="1467">
                <a:solidFill>
                  <a:schemeClr val="bg1"/>
                </a:solidFill>
              </a:defRPr>
            </a:lvl2pPr>
            <a:lvl3pPr marL="914094" indent="0">
              <a:buFontTx/>
              <a:buNone/>
              <a:defRPr sz="1467">
                <a:solidFill>
                  <a:schemeClr val="bg1"/>
                </a:solidFill>
              </a:defRPr>
            </a:lvl3pPr>
            <a:lvl4pPr marL="1371139" indent="0">
              <a:buFontTx/>
              <a:buNone/>
              <a:defRPr sz="1467">
                <a:solidFill>
                  <a:schemeClr val="bg1"/>
                </a:solidFill>
              </a:defRPr>
            </a:lvl4pPr>
            <a:lvl5pPr marL="1828184" indent="0">
              <a:buFontTx/>
              <a:buNone/>
              <a:defRPr sz="1467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an author</a:t>
            </a:r>
          </a:p>
        </p:txBody>
      </p:sp>
      <p:sp>
        <p:nvSpPr>
          <p:cNvPr id="11" name="Date Placeholder 7"/>
          <p:cNvSpPr>
            <a:spLocks noGrp="1"/>
          </p:cNvSpPr>
          <p:nvPr>
            <p:ph type="dt" sz="half" idx="19"/>
          </p:nvPr>
        </p:nvSpPr>
        <p:spPr>
          <a:xfrm>
            <a:off x="1438923" y="4430580"/>
            <a:ext cx="7085019" cy="335107"/>
          </a:xfrm>
          <a:prstGeom prst="rect">
            <a:avLst/>
          </a:prstGeom>
        </p:spPr>
        <p:txBody>
          <a:bodyPr lIns="68574" tIns="34286" rIns="68574" bIns="34286" anchor="t" anchorCtr="0">
            <a:noAutofit/>
          </a:bodyPr>
          <a:lstStyle>
            <a:lvl1pPr>
              <a:defRPr sz="1600" spc="-31">
                <a:solidFill>
                  <a:schemeClr val="bg1"/>
                </a:solidFill>
                <a:latin typeface="+mn-lt"/>
              </a:defRPr>
            </a:lvl1pPr>
          </a:lstStyle>
          <a:p>
            <a:fld id="{AE18710C-EBF1-124A-802A-A16BBA9EB32E}" type="datetime4">
              <a:rPr lang="en-US" smtClean="0"/>
              <a:pPr/>
              <a:t>January 19, 2017</a:t>
            </a:fld>
            <a:endParaRPr lang="en-US" dirty="0"/>
          </a:p>
        </p:txBody>
      </p:sp>
      <p:sp>
        <p:nvSpPr>
          <p:cNvPr id="13" name="Title 18"/>
          <p:cNvSpPr>
            <a:spLocks noGrp="1"/>
          </p:cNvSpPr>
          <p:nvPr>
            <p:ph type="title" hasCustomPrompt="1"/>
          </p:nvPr>
        </p:nvSpPr>
        <p:spPr>
          <a:xfrm>
            <a:off x="1437349" y="1979095"/>
            <a:ext cx="7086599" cy="2437245"/>
          </a:xfrm>
          <a:prstGeom prst="rect">
            <a:avLst/>
          </a:prstGeom>
        </p:spPr>
        <p:txBody>
          <a:bodyPr wrap="square" anchor="b" anchorCtr="0">
            <a:noAutofit/>
          </a:bodyPr>
          <a:lstStyle>
            <a:lvl1pPr>
              <a:lnSpc>
                <a:spcPct val="95000"/>
              </a:lnSpc>
              <a:defRPr sz="5067" b="1" i="0" cap="none" spc="-31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  <p:pic>
        <p:nvPicPr>
          <p:cNvPr id="7" name="Picture 6" descr="Cornerstone_2016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23" y="310459"/>
            <a:ext cx="10172467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234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1" r="-1025" b="33052"/>
          <a:stretch/>
        </p:blipFill>
        <p:spPr>
          <a:xfrm>
            <a:off x="-43215" y="968376"/>
            <a:ext cx="8948617" cy="5921431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38923" y="5014012"/>
            <a:ext cx="7085019" cy="11761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buFontTx/>
              <a:buNone/>
              <a:defRPr sz="2267" b="0" i="0" cap="none" spc="-31">
                <a:solidFill>
                  <a:schemeClr val="bg1"/>
                </a:solidFill>
                <a:latin typeface="+mn-lt"/>
                <a:cs typeface="Avenir Next Demi Bold"/>
              </a:defRPr>
            </a:lvl1pPr>
            <a:lvl2pPr marL="457046" indent="0">
              <a:buFontTx/>
              <a:buNone/>
              <a:defRPr sz="1467">
                <a:solidFill>
                  <a:schemeClr val="bg1"/>
                </a:solidFill>
              </a:defRPr>
            </a:lvl2pPr>
            <a:lvl3pPr marL="914094" indent="0">
              <a:buFontTx/>
              <a:buNone/>
              <a:defRPr sz="1467">
                <a:solidFill>
                  <a:schemeClr val="bg1"/>
                </a:solidFill>
              </a:defRPr>
            </a:lvl3pPr>
            <a:lvl4pPr marL="1371139" indent="0">
              <a:buFontTx/>
              <a:buNone/>
              <a:defRPr sz="1467">
                <a:solidFill>
                  <a:schemeClr val="bg1"/>
                </a:solidFill>
              </a:defRPr>
            </a:lvl4pPr>
            <a:lvl5pPr marL="1828184" indent="0">
              <a:buFontTx/>
              <a:buNone/>
              <a:defRPr sz="1467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an author</a:t>
            </a:r>
          </a:p>
        </p:txBody>
      </p:sp>
      <p:sp>
        <p:nvSpPr>
          <p:cNvPr id="11" name="Date Placeholder 7"/>
          <p:cNvSpPr>
            <a:spLocks noGrp="1"/>
          </p:cNvSpPr>
          <p:nvPr>
            <p:ph type="dt" sz="half" idx="19"/>
          </p:nvPr>
        </p:nvSpPr>
        <p:spPr>
          <a:xfrm>
            <a:off x="1438923" y="4430580"/>
            <a:ext cx="7085019" cy="335107"/>
          </a:xfrm>
          <a:prstGeom prst="rect">
            <a:avLst/>
          </a:prstGeom>
        </p:spPr>
        <p:txBody>
          <a:bodyPr lIns="68574" tIns="34286" rIns="68574" bIns="34286" anchor="t" anchorCtr="0">
            <a:noAutofit/>
          </a:bodyPr>
          <a:lstStyle>
            <a:lvl1pPr>
              <a:defRPr sz="1600" spc="-31">
                <a:solidFill>
                  <a:schemeClr val="bg1"/>
                </a:solidFill>
                <a:latin typeface="+mn-lt"/>
              </a:defRPr>
            </a:lvl1pPr>
          </a:lstStyle>
          <a:p>
            <a:fld id="{39CC06A5-50BA-DA4D-A114-7DE43209630B}" type="datetime4">
              <a:rPr lang="en-US" smtClean="0"/>
              <a:pPr/>
              <a:t>January 19, 2017</a:t>
            </a:fld>
            <a:endParaRPr lang="en-US" dirty="0"/>
          </a:p>
        </p:txBody>
      </p:sp>
      <p:sp>
        <p:nvSpPr>
          <p:cNvPr id="14" name="Title 18"/>
          <p:cNvSpPr>
            <a:spLocks noGrp="1"/>
          </p:cNvSpPr>
          <p:nvPr>
            <p:ph type="title" hasCustomPrompt="1"/>
          </p:nvPr>
        </p:nvSpPr>
        <p:spPr>
          <a:xfrm>
            <a:off x="1437349" y="1979095"/>
            <a:ext cx="7086599" cy="2437245"/>
          </a:xfrm>
          <a:prstGeom prst="rect">
            <a:avLst/>
          </a:prstGeom>
        </p:spPr>
        <p:txBody>
          <a:bodyPr wrap="square" anchor="b" anchorCtr="0">
            <a:noAutofit/>
          </a:bodyPr>
          <a:lstStyle>
            <a:lvl1pPr>
              <a:lnSpc>
                <a:spcPct val="95000"/>
              </a:lnSpc>
              <a:defRPr sz="5067" b="1" i="0" cap="none" spc="-31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  <p:pic>
        <p:nvPicPr>
          <p:cNvPr id="7" name="Picture 6" descr="Cornerstone_2016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23" y="310459"/>
            <a:ext cx="10172467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065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50" b="16667"/>
          <a:stretch/>
        </p:blipFill>
        <p:spPr>
          <a:xfrm rot="5400000">
            <a:off x="-105615" y="2546403"/>
            <a:ext cx="4417181" cy="423456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38923" y="5014012"/>
            <a:ext cx="7085019" cy="11761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buFontTx/>
              <a:buNone/>
              <a:defRPr sz="2267" b="0" i="0" cap="none" spc="-31">
                <a:solidFill>
                  <a:schemeClr val="tx1"/>
                </a:solidFill>
                <a:latin typeface="+mn-lt"/>
                <a:cs typeface="Avenir Next Demi Bold"/>
              </a:defRPr>
            </a:lvl1pPr>
            <a:lvl2pPr marL="457046" indent="0">
              <a:buFontTx/>
              <a:buNone/>
              <a:defRPr sz="1467">
                <a:solidFill>
                  <a:schemeClr val="bg1"/>
                </a:solidFill>
              </a:defRPr>
            </a:lvl2pPr>
            <a:lvl3pPr marL="914094" indent="0">
              <a:buFontTx/>
              <a:buNone/>
              <a:defRPr sz="1467">
                <a:solidFill>
                  <a:schemeClr val="bg1"/>
                </a:solidFill>
              </a:defRPr>
            </a:lvl3pPr>
            <a:lvl4pPr marL="1371139" indent="0">
              <a:buFontTx/>
              <a:buNone/>
              <a:defRPr sz="1467">
                <a:solidFill>
                  <a:schemeClr val="bg1"/>
                </a:solidFill>
              </a:defRPr>
            </a:lvl4pPr>
            <a:lvl5pPr marL="1828184" indent="0">
              <a:buFontTx/>
              <a:buNone/>
              <a:defRPr sz="1467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an author</a:t>
            </a:r>
          </a:p>
        </p:txBody>
      </p:sp>
      <p:sp>
        <p:nvSpPr>
          <p:cNvPr id="11" name="Date Placeholder 7"/>
          <p:cNvSpPr>
            <a:spLocks noGrp="1"/>
          </p:cNvSpPr>
          <p:nvPr>
            <p:ph type="dt" sz="half" idx="19"/>
          </p:nvPr>
        </p:nvSpPr>
        <p:spPr>
          <a:xfrm>
            <a:off x="1438923" y="4430580"/>
            <a:ext cx="7085019" cy="335107"/>
          </a:xfrm>
          <a:prstGeom prst="rect">
            <a:avLst/>
          </a:prstGeom>
        </p:spPr>
        <p:txBody>
          <a:bodyPr lIns="68574" tIns="34286" rIns="68574" bIns="34286" anchor="t" anchorCtr="0">
            <a:noAutofit/>
          </a:bodyPr>
          <a:lstStyle>
            <a:lvl1pPr>
              <a:defRPr sz="1600" spc="-31">
                <a:solidFill>
                  <a:schemeClr val="tx1"/>
                </a:solidFill>
                <a:latin typeface="+mn-lt"/>
              </a:defRPr>
            </a:lvl1pPr>
          </a:lstStyle>
          <a:p>
            <a:fld id="{39CC06A5-50BA-DA4D-A114-7DE43209630B}" type="datetime4">
              <a:rPr lang="en-US" smtClean="0"/>
              <a:pPr/>
              <a:t>January 19, 2017</a:t>
            </a:fld>
            <a:endParaRPr lang="en-US" dirty="0"/>
          </a:p>
        </p:txBody>
      </p:sp>
      <p:sp>
        <p:nvSpPr>
          <p:cNvPr id="13" name="Title 18"/>
          <p:cNvSpPr>
            <a:spLocks noGrp="1"/>
          </p:cNvSpPr>
          <p:nvPr>
            <p:ph type="title" hasCustomPrompt="1"/>
          </p:nvPr>
        </p:nvSpPr>
        <p:spPr>
          <a:xfrm>
            <a:off x="1437349" y="1979095"/>
            <a:ext cx="7086599" cy="2437245"/>
          </a:xfrm>
          <a:prstGeom prst="rect">
            <a:avLst/>
          </a:prstGeom>
        </p:spPr>
        <p:txBody>
          <a:bodyPr wrap="square" anchor="b" anchorCtr="0">
            <a:noAutofit/>
          </a:bodyPr>
          <a:lstStyle>
            <a:lvl1pPr>
              <a:lnSpc>
                <a:spcPct val="95000"/>
              </a:lnSpc>
              <a:defRPr sz="5067" b="1" i="0" cap="none" spc="-31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  <p:pic>
        <p:nvPicPr>
          <p:cNvPr id="7" name="Picture 6" descr="Cornerstone_2016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23" y="310459"/>
            <a:ext cx="10172467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61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5"/>
          <a:stretch/>
        </p:blipFill>
        <p:spPr>
          <a:xfrm>
            <a:off x="-9070" y="1469710"/>
            <a:ext cx="4014999" cy="543497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38923" y="5014012"/>
            <a:ext cx="7085019" cy="11761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buFontTx/>
              <a:buNone/>
              <a:defRPr sz="2267" b="0" i="0" cap="none" spc="-31">
                <a:solidFill>
                  <a:schemeClr val="tx1"/>
                </a:solidFill>
                <a:latin typeface="+mn-lt"/>
                <a:cs typeface="Avenir Next Demi Bold"/>
              </a:defRPr>
            </a:lvl1pPr>
            <a:lvl2pPr marL="457046" indent="0">
              <a:buFontTx/>
              <a:buNone/>
              <a:defRPr sz="1467">
                <a:solidFill>
                  <a:schemeClr val="bg1"/>
                </a:solidFill>
              </a:defRPr>
            </a:lvl2pPr>
            <a:lvl3pPr marL="914094" indent="0">
              <a:buFontTx/>
              <a:buNone/>
              <a:defRPr sz="1467">
                <a:solidFill>
                  <a:schemeClr val="bg1"/>
                </a:solidFill>
              </a:defRPr>
            </a:lvl3pPr>
            <a:lvl4pPr marL="1371139" indent="0">
              <a:buFontTx/>
              <a:buNone/>
              <a:defRPr sz="1467">
                <a:solidFill>
                  <a:schemeClr val="bg1"/>
                </a:solidFill>
              </a:defRPr>
            </a:lvl4pPr>
            <a:lvl5pPr marL="1828184" indent="0">
              <a:buFontTx/>
              <a:buNone/>
              <a:defRPr sz="1467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an author</a:t>
            </a:r>
          </a:p>
        </p:txBody>
      </p:sp>
      <p:sp>
        <p:nvSpPr>
          <p:cNvPr id="11" name="Date Placeholder 7"/>
          <p:cNvSpPr>
            <a:spLocks noGrp="1"/>
          </p:cNvSpPr>
          <p:nvPr>
            <p:ph type="dt" sz="half" idx="19"/>
          </p:nvPr>
        </p:nvSpPr>
        <p:spPr>
          <a:xfrm>
            <a:off x="1438923" y="4430580"/>
            <a:ext cx="7085019" cy="335107"/>
          </a:xfrm>
          <a:prstGeom prst="rect">
            <a:avLst/>
          </a:prstGeom>
        </p:spPr>
        <p:txBody>
          <a:bodyPr lIns="68574" tIns="34286" rIns="68574" bIns="34286" anchor="t" anchorCtr="0">
            <a:noAutofit/>
          </a:bodyPr>
          <a:lstStyle>
            <a:lvl1pPr>
              <a:defRPr sz="1600" spc="-31">
                <a:solidFill>
                  <a:schemeClr val="tx1"/>
                </a:solidFill>
                <a:latin typeface="+mn-lt"/>
              </a:defRPr>
            </a:lvl1pPr>
          </a:lstStyle>
          <a:p>
            <a:fld id="{39CC06A5-50BA-DA4D-A114-7DE43209630B}" type="datetime4">
              <a:rPr lang="en-US" smtClean="0"/>
              <a:pPr/>
              <a:t>January 19, 2017</a:t>
            </a:fld>
            <a:endParaRPr lang="en-US" dirty="0"/>
          </a:p>
        </p:txBody>
      </p:sp>
      <p:sp>
        <p:nvSpPr>
          <p:cNvPr id="13" name="Title 18"/>
          <p:cNvSpPr>
            <a:spLocks noGrp="1"/>
          </p:cNvSpPr>
          <p:nvPr>
            <p:ph type="title" hasCustomPrompt="1"/>
          </p:nvPr>
        </p:nvSpPr>
        <p:spPr>
          <a:xfrm>
            <a:off x="1437349" y="1979095"/>
            <a:ext cx="7086599" cy="2437245"/>
          </a:xfrm>
          <a:prstGeom prst="rect">
            <a:avLst/>
          </a:prstGeom>
        </p:spPr>
        <p:txBody>
          <a:bodyPr wrap="square" anchor="b" anchorCtr="0">
            <a:noAutofit/>
          </a:bodyPr>
          <a:lstStyle>
            <a:lvl1pPr>
              <a:lnSpc>
                <a:spcPct val="95000"/>
              </a:lnSpc>
              <a:defRPr sz="5067" b="1" i="0" cap="none" spc="-31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  <p:pic>
        <p:nvPicPr>
          <p:cNvPr id="7" name="Picture 6" descr="Cornerstone_2016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23" y="310459"/>
            <a:ext cx="10172467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2083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-180" r="-96"/>
          <a:stretch/>
        </p:blipFill>
        <p:spPr>
          <a:xfrm>
            <a:off x="-9075" y="2508427"/>
            <a:ext cx="4393507" cy="439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38923" y="5014012"/>
            <a:ext cx="7085019" cy="11761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buFontTx/>
              <a:buNone/>
              <a:defRPr sz="2267" b="0" i="0" cap="none" spc="-31">
                <a:solidFill>
                  <a:schemeClr val="tx1"/>
                </a:solidFill>
                <a:latin typeface="+mn-lt"/>
                <a:cs typeface="Avenir Next Demi Bold"/>
              </a:defRPr>
            </a:lvl1pPr>
            <a:lvl2pPr marL="457046" indent="0">
              <a:buFontTx/>
              <a:buNone/>
              <a:defRPr sz="1467">
                <a:solidFill>
                  <a:schemeClr val="bg1"/>
                </a:solidFill>
              </a:defRPr>
            </a:lvl2pPr>
            <a:lvl3pPr marL="914094" indent="0">
              <a:buFontTx/>
              <a:buNone/>
              <a:defRPr sz="1467">
                <a:solidFill>
                  <a:schemeClr val="bg1"/>
                </a:solidFill>
              </a:defRPr>
            </a:lvl3pPr>
            <a:lvl4pPr marL="1371139" indent="0">
              <a:buFontTx/>
              <a:buNone/>
              <a:defRPr sz="1467">
                <a:solidFill>
                  <a:schemeClr val="bg1"/>
                </a:solidFill>
              </a:defRPr>
            </a:lvl4pPr>
            <a:lvl5pPr marL="1828184" indent="0">
              <a:buFontTx/>
              <a:buNone/>
              <a:defRPr sz="1467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an author</a:t>
            </a:r>
          </a:p>
        </p:txBody>
      </p:sp>
      <p:sp>
        <p:nvSpPr>
          <p:cNvPr id="11" name="Date Placeholder 7"/>
          <p:cNvSpPr>
            <a:spLocks noGrp="1"/>
          </p:cNvSpPr>
          <p:nvPr>
            <p:ph type="dt" sz="half" idx="19"/>
          </p:nvPr>
        </p:nvSpPr>
        <p:spPr>
          <a:xfrm>
            <a:off x="1438923" y="4430580"/>
            <a:ext cx="7085019" cy="335107"/>
          </a:xfrm>
          <a:prstGeom prst="rect">
            <a:avLst/>
          </a:prstGeom>
        </p:spPr>
        <p:txBody>
          <a:bodyPr lIns="68574" tIns="34286" rIns="68574" bIns="34286" anchor="t" anchorCtr="0">
            <a:noAutofit/>
          </a:bodyPr>
          <a:lstStyle>
            <a:lvl1pPr>
              <a:defRPr sz="1600" spc="-31">
                <a:solidFill>
                  <a:schemeClr val="tx1"/>
                </a:solidFill>
                <a:latin typeface="+mn-lt"/>
              </a:defRPr>
            </a:lvl1pPr>
          </a:lstStyle>
          <a:p>
            <a:fld id="{39CC06A5-50BA-DA4D-A114-7DE43209630B}" type="datetime4">
              <a:rPr lang="en-US" smtClean="0"/>
              <a:pPr/>
              <a:t>January 19, 2017</a:t>
            </a:fld>
            <a:endParaRPr lang="en-US" dirty="0"/>
          </a:p>
        </p:txBody>
      </p:sp>
      <p:sp>
        <p:nvSpPr>
          <p:cNvPr id="13" name="Title 18"/>
          <p:cNvSpPr>
            <a:spLocks noGrp="1"/>
          </p:cNvSpPr>
          <p:nvPr>
            <p:ph type="title" hasCustomPrompt="1"/>
          </p:nvPr>
        </p:nvSpPr>
        <p:spPr>
          <a:xfrm>
            <a:off x="1437349" y="1979095"/>
            <a:ext cx="7086599" cy="2437245"/>
          </a:xfrm>
          <a:prstGeom prst="rect">
            <a:avLst/>
          </a:prstGeom>
        </p:spPr>
        <p:txBody>
          <a:bodyPr wrap="square" anchor="b" anchorCtr="0">
            <a:noAutofit/>
          </a:bodyPr>
          <a:lstStyle>
            <a:lvl1pPr>
              <a:lnSpc>
                <a:spcPct val="95000"/>
              </a:lnSpc>
              <a:defRPr sz="5067" b="1" i="0" cap="none" spc="-31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add a title</a:t>
            </a:r>
            <a:endParaRPr lang="en-US" dirty="0"/>
          </a:p>
        </p:txBody>
      </p:sp>
      <p:pic>
        <p:nvPicPr>
          <p:cNvPr id="7" name="Picture 6" descr="Cornerstone_2016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23" y="310459"/>
            <a:ext cx="10172467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15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622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theme" Target="../theme/theme1.xml"/><Relationship Id="rId31" Type="http://schemas.openxmlformats.org/officeDocument/2006/relationships/vmlDrawing" Target="../drawings/vmlDrawing1.vml"/><Relationship Id="rId32" Type="http://schemas.openxmlformats.org/officeDocument/2006/relationships/tags" Target="../tags/tag1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oleObject" Target="../embeddings/oleObject1.bin"/><Relationship Id="rId34" Type="http://schemas.openxmlformats.org/officeDocument/2006/relationships/image" Target="../media/image1.emf"/><Relationship Id="rId35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32"/>
            </p:custDataLst>
            <p:extLst/>
          </p:nvPr>
        </p:nvGraphicFramePr>
        <p:xfrm>
          <a:off x="1589" y="1595"/>
          <a:ext cx="1588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think-cell Slide" r:id="rId33" imgW="216" imgH="216" progId="TCLayout.ActiveDocument.1">
                  <p:embed/>
                </p:oleObj>
              </mc:Choice>
              <mc:Fallback>
                <p:oleObj name="think-cell Slide" r:id="rId33" imgW="216" imgH="21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1589" y="1595"/>
                        <a:ext cx="1588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 descr="Intuit_2016_RGB.eps"/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38" y="6364952"/>
            <a:ext cx="740945" cy="363736"/>
          </a:xfrm>
          <a:prstGeom prst="rect">
            <a:avLst/>
          </a:prstGeom>
        </p:spPr>
      </p:pic>
      <p:sp>
        <p:nvSpPr>
          <p:cNvPr id="10" name="Footer Placeholder 2"/>
          <p:cNvSpPr txBox="1">
            <a:spLocks/>
          </p:cNvSpPr>
          <p:nvPr/>
        </p:nvSpPr>
        <p:spPr>
          <a:xfrm>
            <a:off x="8933502" y="6472372"/>
            <a:ext cx="2444292" cy="186456"/>
          </a:xfrm>
          <a:prstGeom prst="rect">
            <a:avLst/>
          </a:prstGeom>
        </p:spPr>
        <p:txBody>
          <a:bodyPr vert="horz" lIns="0" tIns="45717" rIns="0" bIns="45717" rtlCol="0" anchor="ctr" anchorCtr="0">
            <a:noAutofit/>
          </a:bodyPr>
          <a:lstStyle>
            <a:defPPr>
              <a:defRPr lang="en-US"/>
            </a:defPPr>
            <a:lvl1pPr marL="0" algn="r" defTabSz="457791" rtl="0" eaLnBrk="1" latinLnBrk="0" hangingPunct="1">
              <a:defRPr sz="700" b="0" kern="1200" cap="none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791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5581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3372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31162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8953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6743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4532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62323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 smtClean="0"/>
              <a:t>Intuit Confidential and Proprietary</a:t>
            </a:r>
          </a:p>
        </p:txBody>
      </p:sp>
      <p:sp>
        <p:nvSpPr>
          <p:cNvPr id="11" name="Slide Number Placeholder 4"/>
          <p:cNvSpPr txBox="1">
            <a:spLocks/>
          </p:cNvSpPr>
          <p:nvPr/>
        </p:nvSpPr>
        <p:spPr>
          <a:xfrm>
            <a:off x="11395604" y="6472378"/>
            <a:ext cx="358600" cy="187367"/>
          </a:xfrm>
          <a:prstGeom prst="rect">
            <a:avLst/>
          </a:prstGeom>
        </p:spPr>
        <p:txBody>
          <a:bodyPr vert="horz" lIns="91436" tIns="45717" rIns="91436" bIns="45717" rtlCol="0" anchor="ctr" anchorCtr="0">
            <a:noAutofit/>
          </a:bodyPr>
          <a:lstStyle>
            <a:defPPr>
              <a:defRPr lang="en-US"/>
            </a:defPPr>
            <a:lvl1pPr marL="0" algn="l" defTabSz="457791" rtl="0" eaLnBrk="1" latinLnBrk="0" hangingPunct="1">
              <a:defRPr sz="700" b="1" i="0" kern="1200" cap="all">
                <a:solidFill>
                  <a:schemeClr val="tx1"/>
                </a:solidFill>
                <a:latin typeface="+mj-lt"/>
                <a:ea typeface="+mn-ea"/>
                <a:cs typeface="Avenir Next Regular"/>
              </a:defRPr>
            </a:lvl1pPr>
            <a:lvl2pPr marL="457791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5581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3372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31162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8953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6743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4532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62323" algn="l" defTabSz="457791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56B42B-F7AA-C142-B696-79F8581D06F8}" type="slidenum">
              <a:rPr lang="en-US" sz="667" smtClean="0"/>
              <a:pPr/>
              <a:t>‹#›</a:t>
            </a:fld>
            <a:endParaRPr lang="en-US" sz="667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01305" y="1828800"/>
            <a:ext cx="11110427" cy="4267200"/>
          </a:xfrm>
          <a:prstGeom prst="rect">
            <a:avLst/>
          </a:prstGeom>
        </p:spPr>
        <p:txBody>
          <a:bodyPr vert="horz" lIns="68577" tIns="34288" rIns="68577" bIns="34288" rtlCol="0">
            <a:noAutofit/>
          </a:bodyPr>
          <a:lstStyle/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Use the Increase/Decrease Indent control to select the second level style  </a:t>
            </a:r>
          </a:p>
          <a:p>
            <a:pPr lvl="2"/>
            <a:r>
              <a:rPr lang="en-US" dirty="0" smtClean="0"/>
              <a:t>Third level style uses bullets to separate ideas</a:t>
            </a:r>
          </a:p>
          <a:p>
            <a:pPr lvl="3"/>
            <a:r>
              <a:rPr lang="en-US" dirty="0" smtClean="0"/>
              <a:t>Fourth level content</a:t>
            </a:r>
          </a:p>
          <a:p>
            <a:pPr lvl="4"/>
            <a:r>
              <a:rPr lang="en-US" dirty="0" smtClean="0"/>
              <a:t>Fifth level content</a:t>
            </a:r>
          </a:p>
        </p:txBody>
      </p:sp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501305" y="314477"/>
            <a:ext cx="11108311" cy="546731"/>
          </a:xfrm>
          <a:prstGeom prst="rect">
            <a:avLst/>
          </a:prstGeom>
        </p:spPr>
        <p:txBody>
          <a:bodyPr vert="horz" wrap="none" lIns="68577" tIns="34288" rIns="68577" bIns="34288" rtlCol="0" anchor="t" anchorCtr="0">
            <a:noAutofit/>
          </a:bodyPr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258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703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457089" rtl="0" eaLnBrk="1" latinLnBrk="0" hangingPunct="1">
        <a:lnSpc>
          <a:spcPct val="95000"/>
        </a:lnSpc>
        <a:spcBef>
          <a:spcPct val="0"/>
        </a:spcBef>
        <a:buNone/>
        <a:defRPr sz="3067" b="1" kern="1200" cap="none" spc="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457089" rtl="0" eaLnBrk="1" latinLnBrk="0" hangingPunct="1">
        <a:lnSpc>
          <a:spcPct val="95000"/>
        </a:lnSpc>
        <a:spcBef>
          <a:spcPts val="1800"/>
        </a:spcBef>
        <a:buFontTx/>
        <a:buNone/>
        <a:defRPr sz="2667" b="1" kern="1200" spc="0" baseline="0">
          <a:solidFill>
            <a:schemeClr val="tx1"/>
          </a:solidFill>
          <a:latin typeface="+mj-lt"/>
          <a:ea typeface="+mn-ea"/>
          <a:cs typeface="Avenir Next Demi Bold"/>
        </a:defRPr>
      </a:lvl1pPr>
      <a:lvl2pPr marL="0" indent="0" algn="l" defTabSz="457089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ClrTx/>
        <a:buSzPct val="90000"/>
        <a:buFontTx/>
        <a:buNone/>
        <a:defRPr sz="2667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182899" indent="-182899" algn="l" defTabSz="457089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ClrTx/>
        <a:buSzPct val="90000"/>
        <a:buFont typeface="Arial"/>
        <a:buChar char="•"/>
        <a:defRPr sz="2267" i="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365800" indent="-182891" algn="l" defTabSz="457089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ClrTx/>
        <a:buSzPct val="100000"/>
        <a:buFont typeface="Lucida Grande"/>
        <a:buChar char="–"/>
        <a:defRPr sz="2000" b="0" i="0" kern="1200" spc="0">
          <a:solidFill>
            <a:schemeClr val="tx1"/>
          </a:solidFill>
          <a:latin typeface="+mn-lt"/>
          <a:ea typeface="+mn-ea"/>
          <a:cs typeface="+mn-cs"/>
        </a:defRPr>
      </a:lvl4pPr>
      <a:lvl5pPr marL="365800" indent="0" algn="l" defTabSz="457089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Clr>
          <a:schemeClr val="tx1"/>
        </a:buClr>
        <a:buSzPct val="90000"/>
        <a:buFontTx/>
        <a:buNone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685875" indent="-228544" algn="l" defTabSz="457089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914498" indent="-228544" algn="l" defTabSz="457089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143123" indent="-228544" algn="l" defTabSz="457089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748" indent="-228544" algn="l" defTabSz="457089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89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089" algn="l" defTabSz="457089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176" algn="l" defTabSz="457089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264" algn="l" defTabSz="457089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353" algn="l" defTabSz="457089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443" algn="l" defTabSz="457089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30" algn="l" defTabSz="457089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199619" algn="l" defTabSz="457089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6709" algn="l" defTabSz="457089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1.png"/><Relationship Id="rId3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7.png"/><Relationship Id="rId3" Type="http://schemas.openxmlformats.org/officeDocument/2006/relationships/image" Target="../media/image4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45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46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4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4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4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4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5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5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5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image" Target="../media/image53.png"/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54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55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5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57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44.png"/><Relationship Id="rId3" Type="http://schemas.openxmlformats.org/officeDocument/2006/relationships/image" Target="../media/image58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Preethi Dixit, Shashi Roshan, Zubin Sethna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 dirty="0" smtClean="0"/>
              <a:t>January 21, 2017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Systematic Approach to solving ML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039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0104" y="0"/>
            <a:ext cx="51717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95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50" y="463550"/>
            <a:ext cx="10604500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550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514350"/>
            <a:ext cx="107696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6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100" y="704850"/>
            <a:ext cx="70358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13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00" y="812800"/>
            <a:ext cx="721360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304800"/>
            <a:ext cx="11074400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341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393700"/>
            <a:ext cx="1079500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3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Workshop on 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Understanding what </a:t>
            </a:r>
            <a:r>
              <a:rPr lang="en-US" dirty="0" smtClean="0"/>
              <a:t>ML</a:t>
            </a:r>
          </a:p>
          <a:p>
            <a:r>
              <a:rPr lang="en-US" dirty="0" smtClean="0"/>
              <a:t>How to think about the problem, model and solution</a:t>
            </a:r>
            <a:endParaRPr lang="en-US" dirty="0" smtClean="0"/>
          </a:p>
          <a:p>
            <a:r>
              <a:rPr lang="en-US" dirty="0" smtClean="0"/>
              <a:t>ML Algorithms</a:t>
            </a:r>
          </a:p>
          <a:p>
            <a:r>
              <a:rPr lang="en-US" dirty="0"/>
              <a:t>Use of standard libraries to approach a </a:t>
            </a:r>
            <a:r>
              <a:rPr lang="en-US" dirty="0" smtClean="0"/>
              <a:t>ML problem</a:t>
            </a:r>
            <a:endParaRPr lang="en-US" dirty="0" smtClean="0"/>
          </a:p>
          <a:p>
            <a:r>
              <a:rPr lang="en-US" dirty="0" smtClean="0"/>
              <a:t>Hands 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6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Machine Learning 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9279" y="1790157"/>
            <a:ext cx="2209800" cy="401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9800" y="2031457"/>
            <a:ext cx="30988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57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Fields Involved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Artificial Intelligence</a:t>
            </a:r>
          </a:p>
          <a:p>
            <a:r>
              <a:rPr lang="en-US" dirty="0" smtClean="0"/>
              <a:t>Algorithms</a:t>
            </a:r>
          </a:p>
          <a:p>
            <a:r>
              <a:rPr lang="en-US" dirty="0" smtClean="0"/>
              <a:t>Applied Statistics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9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we are? </a:t>
            </a:r>
            <a:br>
              <a:rPr lang="en-US" dirty="0" smtClean="0"/>
            </a:br>
            <a:r>
              <a:rPr lang="en-US" dirty="0" smtClean="0"/>
              <a:t>Why we are 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1121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Supervised </a:t>
            </a:r>
          </a:p>
          <a:p>
            <a:r>
              <a:rPr lang="en-US" dirty="0" smtClean="0"/>
              <a:t>Un-supervised 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 smtClean="0"/>
              <a:t>Reinforcement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89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50" y="463550"/>
            <a:ext cx="10604500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29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901"/>
            <a:ext cx="12192000" cy="5656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54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9902"/>
            <a:ext cx="12192000" cy="507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9" y="0"/>
            <a:ext cx="12076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4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24" y="0"/>
            <a:ext cx="117797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16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345"/>
            <a:ext cx="12192000" cy="661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9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23"/>
            <a:ext cx="12192000" cy="67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3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Quiz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Identify if it is Supervised/Unsupervised/Reinforcement – </a:t>
            </a:r>
            <a:endParaRPr lang="en-US" dirty="0"/>
          </a:p>
          <a:p>
            <a:r>
              <a:rPr lang="en-US" dirty="0" smtClean="0"/>
              <a:t> Classification</a:t>
            </a:r>
          </a:p>
          <a:p>
            <a:r>
              <a:rPr lang="en-US" dirty="0"/>
              <a:t> Clustering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Regression</a:t>
            </a:r>
            <a:endParaRPr lang="en-US" dirty="0" smtClean="0"/>
          </a:p>
          <a:p>
            <a:r>
              <a:rPr lang="en-US" dirty="0" smtClean="0"/>
              <a:t> Deep </a:t>
            </a:r>
            <a:r>
              <a:rPr lang="en-US" dirty="0" smtClean="0"/>
              <a:t>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57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Example – App Recommendation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3544" y="1828800"/>
            <a:ext cx="7085536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9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3611" y="1979095"/>
            <a:ext cx="7910337" cy="2437245"/>
          </a:xfrm>
        </p:spPr>
        <p:txBody>
          <a:bodyPr/>
          <a:lstStyle/>
          <a:p>
            <a:r>
              <a:rPr lang="en-US" dirty="0" smtClean="0"/>
              <a:t>What’s your expectation out of this workshop?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2396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Time for Quiz!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78578" y="1263316"/>
            <a:ext cx="5113422" cy="4988176"/>
          </a:xfrm>
          <a:prstGeom prst="rect">
            <a:avLst/>
          </a:prstGeom>
        </p:spPr>
      </p:pic>
      <p:pic>
        <p:nvPicPr>
          <p:cNvPr id="5" name="Content Placeholder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97043" y="1900154"/>
            <a:ext cx="61076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6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9147" y="389188"/>
            <a:ext cx="4022558" cy="1325563"/>
          </a:xfrm>
        </p:spPr>
        <p:txBody>
          <a:bodyPr/>
          <a:lstStyle/>
          <a:p>
            <a:r>
              <a:rPr lang="en-US" dirty="0" smtClean="0"/>
              <a:t>Gender Based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985" y="1597025"/>
            <a:ext cx="5304114" cy="4351338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078578" y="389188"/>
            <a:ext cx="402255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Age Based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099" y="1714751"/>
            <a:ext cx="5915862" cy="438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8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743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/>
              <a:t>Feature</a:t>
            </a:r>
            <a:r>
              <a:rPr lang="en-US" sz="3200" dirty="0" smtClean="0"/>
              <a:t> that helped us decide the recommendation is AGE!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5-Point Star 3"/>
          <p:cNvSpPr/>
          <p:nvPr/>
        </p:nvSpPr>
        <p:spPr>
          <a:xfrm>
            <a:off x="514350" y="2800350"/>
            <a:ext cx="2214563" cy="20716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86137" y="3281659"/>
            <a:ext cx="7558087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We are always looking for features in our data!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6542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App Recommendation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025" y="1925637"/>
            <a:ext cx="5857975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0106"/>
            <a:ext cx="48895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67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App Recommendation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75" y="1900237"/>
            <a:ext cx="5791223" cy="43148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0114" y="1474869"/>
            <a:ext cx="4067035" cy="538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89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681"/>
            <a:ext cx="12192000" cy="659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8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did we achieve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1075" y="156845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For a new user, recommendation is given based </a:t>
            </a:r>
            <a:r>
              <a:rPr lang="en-US" smtClean="0"/>
              <a:t>on decision tree.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300287"/>
            <a:ext cx="4686300" cy="4457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275" y="2250280"/>
            <a:ext cx="4071938" cy="45577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9394" y="2162176"/>
            <a:ext cx="3904019" cy="464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3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did we just do now ??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17644"/>
            <a:ext cx="10515600" cy="35099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4723117"/>
            <a:ext cx="1241359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We applied ML to solve a recommendation </a:t>
            </a:r>
          </a:p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problem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9771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Points to remember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965" y="1325563"/>
            <a:ext cx="4067035" cy="538313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flipH="1">
            <a:off x="700087" y="1552873"/>
            <a:ext cx="214312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877" y="1377950"/>
            <a:ext cx="4390885" cy="270827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flipH="1">
            <a:off x="7653336" y="3791248"/>
            <a:ext cx="370046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Feedback Loop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16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Time for Hands on!!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Anaconda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2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2485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House Price Estimation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729" y="1461294"/>
            <a:ext cx="92329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House Price Estimation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0" y="1321594"/>
            <a:ext cx="10227511" cy="553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1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37" y="259347"/>
            <a:ext cx="10933363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94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50" y="577850"/>
            <a:ext cx="10680700" cy="570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74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50" y="577850"/>
            <a:ext cx="10680700" cy="570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9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009650" y="0"/>
            <a:ext cx="10515600" cy="1325563"/>
          </a:xfrm>
        </p:spPr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" y="979571"/>
            <a:ext cx="10795000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85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850" y="781050"/>
            <a:ext cx="95123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40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150" y="787400"/>
            <a:ext cx="102997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4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736600"/>
            <a:ext cx="98806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44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850" y="781050"/>
            <a:ext cx="9512300" cy="5295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00" y="857250"/>
            <a:ext cx="100838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32" y="0"/>
            <a:ext cx="105998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4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50" y="584200"/>
            <a:ext cx="106807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00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350" y="488950"/>
            <a:ext cx="104013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72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650" y="615950"/>
            <a:ext cx="101727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90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650" y="647700"/>
            <a:ext cx="96647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93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4862" y="3765550"/>
            <a:ext cx="342900" cy="393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50" y="527050"/>
            <a:ext cx="10452100" cy="580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9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05" y="2720793"/>
            <a:ext cx="11108311" cy="546731"/>
          </a:xfrm>
        </p:spPr>
        <p:txBody>
          <a:bodyPr/>
          <a:lstStyle/>
          <a:p>
            <a:pPr algn="ctr"/>
            <a:r>
              <a:rPr lang="en-US" dirty="0" smtClean="0"/>
              <a:t>Time for Hands on!!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76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853" y="0"/>
            <a:ext cx="100002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88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406400"/>
            <a:ext cx="87376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21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50" y="387350"/>
            <a:ext cx="108839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45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" y="184150"/>
            <a:ext cx="11315700" cy="648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70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Intuit v01">
  <a:themeElements>
    <a:clrScheme name="Custom 2">
      <a:dk1>
        <a:srgbClr val="000000"/>
      </a:dk1>
      <a:lt1>
        <a:srgbClr val="FFFFFF"/>
      </a:lt1>
      <a:dk2>
        <a:srgbClr val="8D9096"/>
      </a:dk2>
      <a:lt2>
        <a:srgbClr val="BABEC5"/>
      </a:lt2>
      <a:accent1>
        <a:srgbClr val="0077C5"/>
      </a:accent1>
      <a:accent2>
        <a:srgbClr val="34BFFF"/>
      </a:accent2>
      <a:accent3>
        <a:srgbClr val="6B6C72"/>
      </a:accent3>
      <a:accent4>
        <a:srgbClr val="7FD000"/>
      </a:accent4>
      <a:accent5>
        <a:srgbClr val="FF8000"/>
      </a:accent5>
      <a:accent6>
        <a:srgbClr val="D52B1E"/>
      </a:accent6>
      <a:hlink>
        <a:srgbClr val="0077C5"/>
      </a:hlink>
      <a:folHlink>
        <a:srgbClr val="000000"/>
      </a:folHlink>
    </a:clrScheme>
    <a:fontScheme name="Intuit">
      <a:majorFont>
        <a:latin typeface="AvenirNext forINTUIT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AvenirNext forINTUIT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ntuit Sample v01" id="{C2E55464-E221-0842-B85C-E3682980DB7D}" vid="{E96A3BC9-9A33-3D46-BC12-166D70E6E5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3018</TotalTime>
  <Words>195</Words>
  <Application>Microsoft Macintosh PowerPoint</Application>
  <PresentationFormat>Widescreen</PresentationFormat>
  <Paragraphs>54</Paragraphs>
  <Slides>55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Avenir Next Demi Bold</vt:lpstr>
      <vt:lpstr>Avenir Next Regular</vt:lpstr>
      <vt:lpstr>AvenirNext forINTUIT</vt:lpstr>
      <vt:lpstr>Calibri</vt:lpstr>
      <vt:lpstr>Lucida Grande</vt:lpstr>
      <vt:lpstr>Arial</vt:lpstr>
      <vt:lpstr>1_Intuit v01</vt:lpstr>
      <vt:lpstr>think-cell Slide</vt:lpstr>
      <vt:lpstr>Systematic Approach to solving ML problems</vt:lpstr>
      <vt:lpstr>Who we are?  Why we are here?</vt:lpstr>
      <vt:lpstr>What’s your expectation out of this workshop?</vt:lpstr>
      <vt:lpstr>ML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Workshop on ML</vt:lpstr>
      <vt:lpstr>What is Machine Learning ?</vt:lpstr>
      <vt:lpstr>Fields Involved</vt:lpstr>
      <vt:lpstr>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Quiz Time</vt:lpstr>
      <vt:lpstr>Example – App Recommendation</vt:lpstr>
      <vt:lpstr>Time for Quiz!</vt:lpstr>
      <vt:lpstr>Gender Based </vt:lpstr>
      <vt:lpstr>Answer</vt:lpstr>
      <vt:lpstr>App Recommendation</vt:lpstr>
      <vt:lpstr>App Recommendation</vt:lpstr>
      <vt:lpstr>PowerPoint Presentation</vt:lpstr>
      <vt:lpstr>What did we achieve ?</vt:lpstr>
      <vt:lpstr>What did we just do now ?? </vt:lpstr>
      <vt:lpstr>Points to remember</vt:lpstr>
      <vt:lpstr>Time for Hands on!!</vt:lpstr>
      <vt:lpstr>House Price Estimation</vt:lpstr>
      <vt:lpstr>House Price Estimation</vt:lpstr>
      <vt:lpstr>PowerPoint Presentation</vt:lpstr>
      <vt:lpstr>PowerPoint Presentation</vt:lpstr>
      <vt:lpstr>PowerPoint Presentation</vt:lpstr>
      <vt:lpstr>Linear Regression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 for Hands on!!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Dixit, Preethi</dc:creator>
  <cp:lastModifiedBy>Dixit, Preethi</cp:lastModifiedBy>
  <cp:revision>19</cp:revision>
  <dcterms:created xsi:type="dcterms:W3CDTF">2016-11-04T06:59:50Z</dcterms:created>
  <dcterms:modified xsi:type="dcterms:W3CDTF">2017-01-20T07:03:53Z</dcterms:modified>
</cp:coreProperties>
</file>

<file path=docProps/thumbnail.jpeg>
</file>